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03-5450-44DE-8D99-602E7FFE148F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99ED-C1C6-4557-B34C-4DA40E33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9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FF03-5450-44DE-8D99-602E7FFE148F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99ED-C1C6-4557-B34C-4DA40E33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7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Структура расходов бюджета муниципального образования город Саяногорск на 2020 год</a:t>
            </a:r>
            <a:endParaRPr lang="ru-RU" sz="2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5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Социальная сфера (млн.руб.)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8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Структура расходов бюджета муниципального образования город Саяногорск по муниципальным программам на 2020 год</a:t>
            </a:r>
            <a:endParaRPr lang="ru-RU" sz="1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9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Муниципальный долг</a:t>
            </a:r>
            <a:br>
              <a:rPr lang="ru-RU" sz="2800" b="1" smtClean="0"/>
            </a:br>
            <a:r>
              <a:rPr lang="ru-RU" sz="2800" b="1" smtClean="0"/>
              <a:t>2020-2022 годы</a:t>
            </a:r>
            <a:endParaRPr lang="ru-RU" sz="2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Анализ распределения налогов, перечисляемых организациями муниципального образования город Саяногорск всех форм собственности по уровням бюджета (федеральный, республиканский, местный)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8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300" b="1" smtClean="0"/>
              <a:t>Основные параметры бюджета муниципального образования город Саяногорск на 201</a:t>
            </a:r>
            <a:r>
              <a:rPr lang="en-US" sz="2300" b="1" smtClean="0"/>
              <a:t>9</a:t>
            </a:r>
            <a:r>
              <a:rPr lang="ru-RU" sz="2300" b="1" smtClean="0"/>
              <a:t>-202</a:t>
            </a:r>
            <a:r>
              <a:rPr lang="en-US" sz="2300" b="1" smtClean="0"/>
              <a:t>2</a:t>
            </a:r>
            <a:r>
              <a:rPr lang="ru-RU" sz="2300" b="1" smtClean="0"/>
              <a:t>годы</a:t>
            </a:r>
            <a:endParaRPr lang="ru-RU" sz="23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Основные параметры бюджета муниципального образования город Саяногорска в разрезе источников на 20</a:t>
            </a:r>
            <a:r>
              <a:rPr lang="en-US" sz="2000" b="1" smtClean="0"/>
              <a:t>19</a:t>
            </a:r>
            <a:r>
              <a:rPr lang="ru-RU" sz="2000" b="1" smtClean="0"/>
              <a:t> - 202</a:t>
            </a:r>
            <a:r>
              <a:rPr lang="en-US" sz="2000" b="1" smtClean="0"/>
              <a:t>2</a:t>
            </a:r>
            <a:r>
              <a:rPr lang="ru-RU" sz="2000" b="1" smtClean="0"/>
              <a:t> годы</a:t>
            </a:r>
            <a:endParaRPr lang="ru-RU" sz="2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5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7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Структура</a:t>
            </a:r>
            <a:r>
              <a:rPr lang="ru-RU" sz="1800" b="1" baseline="0" smtClean="0"/>
              <a:t> доходов бюджета муниципального образования город Саяногорск на 2020 год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0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Структура</a:t>
            </a:r>
            <a:r>
              <a:rPr lang="ru-RU" sz="1800" b="1" baseline="0" smtClean="0"/>
              <a:t> налоговых</a:t>
            </a:r>
            <a:r>
              <a:rPr lang="ru-RU" sz="1800" b="1" smtClean="0"/>
              <a:t> и неналоговых</a:t>
            </a:r>
            <a:r>
              <a:rPr lang="ru-RU" sz="1800" b="1" baseline="0" smtClean="0"/>
              <a:t> доходов бюджета муниципального образования город Саяногорск на 2020 год (млн.рублей)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3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Укрупненная структура налоговых и неналоговых доходов бюджета муниципального образования город Саяногорск на 2020 год (млн.рублей/%)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9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0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Основные параметры бюджета муниципального образования город Саяногорск на 2019-2022годы</vt:lpstr>
      <vt:lpstr>Основные параметры бюджета муниципального образования город Саяногорска в разрезе источников на 2019 - 2022 годы</vt:lpstr>
      <vt:lpstr>Презентация PowerPoint</vt:lpstr>
      <vt:lpstr>Структура доходов бюджета муниципального образования город Саяногорск на 2020 год</vt:lpstr>
      <vt:lpstr>Структура налоговых и неналоговых доходов бюджета муниципального образования город Саяногорск на 2020 год (млн.рублей)</vt:lpstr>
      <vt:lpstr>Укрупненная структура налоговых и неналоговых доходов бюджета муниципального образования город Саяногорск на 2020 год (млн.рублей/%)</vt:lpstr>
      <vt:lpstr>Презентация PowerPoint</vt:lpstr>
      <vt:lpstr>Презентация PowerPoint</vt:lpstr>
      <vt:lpstr>Структура расходов бюджета муниципального образования город Саяногорск на 2020 год</vt:lpstr>
      <vt:lpstr>Социальная сфера (млн.руб.)</vt:lpstr>
      <vt:lpstr>Структура расходов бюджета муниципального образования город Саяногорск по муниципальным программам на 2020 год</vt:lpstr>
      <vt:lpstr>Презентация PowerPoint</vt:lpstr>
      <vt:lpstr>Муниципальный долг 2020-2022 годы</vt:lpstr>
      <vt:lpstr>Анализ распределения налогов, перечисляемых организациями муниципального образования город Саяногорск всех форм собственности по уровням бюджета (федеральный, республиканский, местный)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Андрюшина Наталья Сергеевна</dc:creator>
  <cp:lastModifiedBy>Андрюшина Наталья Сергеевна</cp:lastModifiedBy>
  <cp:revision>1</cp:revision>
  <dcterms:created xsi:type="dcterms:W3CDTF">2019-11-28T02:31:01Z</dcterms:created>
  <dcterms:modified xsi:type="dcterms:W3CDTF">2019-11-28T02:31:01Z</dcterms:modified>
</cp:coreProperties>
</file>